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s-ES" smtClean="0"/>
              <a:pPr/>
              <a:t>20/04/2010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xmlns:mc="http://schemas.openxmlformats.org/markup-compatibility/2006" xmlns:a14="http://schemas.microsoft.com/office/drawing/2010/main" val="000000" mc:Ignorable="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xmlns:mc="http://schemas.openxmlformats.org/markup-compatibility/2006" xmlns:a14="http://schemas.microsoft.com/office/drawing/2010/main" val="000000" mc:Ignorable="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s-ES" smtClean="0"/>
              <a:pPr/>
              <a:t>20/04/2010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s-ES" smtClean="0"/>
              <a:pPr/>
              <a:t>20/04/2010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s-ES" smtClean="0"/>
              <a:pPr/>
              <a:t>20/04/2010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s-ES" smtClean="0"/>
              <a:pPr/>
              <a:t>20/04/2010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s-ES" smtClean="0"/>
              <a:pPr/>
              <a:t>20/04/2010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s-ES" smtClean="0"/>
              <a:pPr/>
              <a:t>20/04/2010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s-ES" smtClean="0"/>
              <a:pPr/>
              <a:t>20/04/2010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s-ES" smtClean="0"/>
              <a:pPr/>
              <a:t>20/04/2010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s-ES" smtClean="0"/>
              <a:pPr/>
              <a:t>20/04/2010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65000" dist="50800" dir="12900000" kx="195000" ky="145000" algn="tl" rotWithShape="0">
              <a:srgbClr xmlns:mc="http://schemas.openxmlformats.org/markup-compatibility/2006" xmlns:a14="http://schemas.microsoft.com/office/drawing/2010/main" val="000000" mc:Ignorable="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xmlns:mc="http://schemas.openxmlformats.org/markup-compatibility/2006" xmlns:a14="http://schemas.microsoft.com/office/drawing/2010/main" val="969696" mc:Ignorable="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s-ES" smtClean="0"/>
              <a:pPr/>
              <a:t>20/04/2010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s-ES" smtClean="0"/>
              <a:pPr/>
              <a:t>20/04/2010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4400" dirty="0" smtClean="0">
                <a:solidFill>
                  <a:srgbClr xmlns:mc="http://schemas.openxmlformats.org/markup-compatibility/2006" xmlns:a14="http://schemas.microsoft.com/office/drawing/2010/main" val="92D050" mc:Ignorable=""/>
                </a:solidFill>
              </a:rPr>
              <a:t>NATURALCAMP</a:t>
            </a:r>
            <a:endParaRPr lang="es-ES" sz="4400" dirty="0">
              <a:solidFill>
                <a:srgbClr xmlns:mc="http://schemas.openxmlformats.org/markup-compatibility/2006" xmlns:a14="http://schemas.microsoft.com/office/drawing/2010/main" val="92D050" mc:Ignorable="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sz="1400" dirty="0" smtClean="0"/>
              <a:t>JESÚS GONZÁLEZ PÉREZ&amp;JULIO VILLALBA MELGUIZO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3990927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oné">
  <a:themeElements>
    <a:clrScheme name="Cartoné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895D1D" mc:Ignorable=""/>
      </a:dk2>
      <a:lt2>
        <a:srgbClr xmlns:mc="http://schemas.openxmlformats.org/markup-compatibility/2006" xmlns:a14="http://schemas.microsoft.com/office/drawing/2010/main" val="ECE9C6" mc:Ignorable=""/>
      </a:lt2>
      <a:accent1>
        <a:srgbClr xmlns:mc="http://schemas.openxmlformats.org/markup-compatibility/2006" xmlns:a14="http://schemas.microsoft.com/office/drawing/2010/main" val="873624" mc:Ignorable=""/>
      </a:accent1>
      <a:accent2>
        <a:srgbClr xmlns:mc="http://schemas.openxmlformats.org/markup-compatibility/2006" xmlns:a14="http://schemas.microsoft.com/office/drawing/2010/main" val="D6862D" mc:Ignorable=""/>
      </a:accent2>
      <a:accent3>
        <a:srgbClr xmlns:mc="http://schemas.openxmlformats.org/markup-compatibility/2006" xmlns:a14="http://schemas.microsoft.com/office/drawing/2010/main" val="D0BE40" mc:Ignorable=""/>
      </a:accent3>
      <a:accent4>
        <a:srgbClr xmlns:mc="http://schemas.openxmlformats.org/markup-compatibility/2006" xmlns:a14="http://schemas.microsoft.com/office/drawing/2010/main" val="877F6C" mc:Ignorable=""/>
      </a:accent4>
      <a:accent5>
        <a:srgbClr xmlns:mc="http://schemas.openxmlformats.org/markup-compatibility/2006" xmlns:a14="http://schemas.microsoft.com/office/drawing/2010/main" val="972109" mc:Ignorable=""/>
      </a:accent5>
      <a:accent6>
        <a:srgbClr xmlns:mc="http://schemas.openxmlformats.org/markup-compatibility/2006" xmlns:a14="http://schemas.microsoft.com/office/drawing/2010/main" val="AEB795" mc:Ignorable=""/>
      </a:accent6>
      <a:hlink>
        <a:srgbClr xmlns:mc="http://schemas.openxmlformats.org/markup-compatibility/2006" xmlns:a14="http://schemas.microsoft.com/office/drawing/2010/main" val="CC9900" mc:Ignorable=""/>
      </a:hlink>
      <a:folHlink>
        <a:srgbClr xmlns:mc="http://schemas.openxmlformats.org/markup-compatibility/2006" xmlns:a14="http://schemas.microsoft.com/office/drawing/2010/main" val="B2B2B2" mc:Ignorable=""/>
      </a:folHlink>
    </a:clrScheme>
    <a:fontScheme name="Carton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on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xmlns:mc="http://schemas.openxmlformats.org/markup-compatibility/2006" xmlns:a14="http://schemas.microsoft.com/office/drawing/2010/main" val="000000" mc:Ignorable="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0</TotalTime>
  <Words>6</Words>
  <Application>Microsoft Office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Cartoné</vt:lpstr>
      <vt:lpstr>NATURALCAMP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NATURALCAMP</dc:title>
  <dc:creator>Jose</dc:creator>
  <cp:lastModifiedBy>JGP</cp:lastModifiedBy>
  <cp:revision>3</cp:revision>
  <dcterms:created xsi:type="dcterms:W3CDTF">2006-08-16T00:00:00Z</dcterms:created>
  <dcterms:modified xsi:type="dcterms:W3CDTF">2010-04-19T22:44:02Z</dcterms:modified>
</cp:coreProperties>
</file>